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Walter Turncoat" charset="1" panose="02000000000000000000"/>
      <p:regular r:id="rId22"/>
    </p:embeddedFont>
    <p:embeddedFont>
      <p:font typeface="Canva Sans Bold" charset="1" panose="020B0803030501040103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3843" y="1204397"/>
            <a:ext cx="14540313" cy="7878206"/>
          </a:xfrm>
          <a:custGeom>
            <a:avLst/>
            <a:gdLst/>
            <a:ahLst/>
            <a:cxnLst/>
            <a:rect r="r" b="b" t="t" l="l"/>
            <a:pathLst>
              <a:path h="7878206" w="14540313">
                <a:moveTo>
                  <a:pt x="0" y="0"/>
                </a:moveTo>
                <a:lnTo>
                  <a:pt x="14540314" y="0"/>
                </a:lnTo>
                <a:lnTo>
                  <a:pt x="14540314" y="7878206"/>
                </a:lnTo>
                <a:lnTo>
                  <a:pt x="0" y="787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147" y="4039030"/>
            <a:ext cx="2389393" cy="5043573"/>
          </a:xfrm>
          <a:custGeom>
            <a:avLst/>
            <a:gdLst/>
            <a:ahLst/>
            <a:cxnLst/>
            <a:rect r="r" b="b" t="t" l="l"/>
            <a:pathLst>
              <a:path h="5043573" w="2389393">
                <a:moveTo>
                  <a:pt x="0" y="0"/>
                </a:moveTo>
                <a:lnTo>
                  <a:pt x="2389393" y="0"/>
                </a:lnTo>
                <a:lnTo>
                  <a:pt x="2389393" y="5043573"/>
                </a:lnTo>
                <a:lnTo>
                  <a:pt x="0" y="5043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23543" y="5368110"/>
            <a:ext cx="2574777" cy="2972325"/>
          </a:xfrm>
          <a:custGeom>
            <a:avLst/>
            <a:gdLst/>
            <a:ahLst/>
            <a:cxnLst/>
            <a:rect r="r" b="b" t="t" l="l"/>
            <a:pathLst>
              <a:path h="2972325" w="2574777">
                <a:moveTo>
                  <a:pt x="0" y="0"/>
                </a:moveTo>
                <a:lnTo>
                  <a:pt x="2574777" y="0"/>
                </a:lnTo>
                <a:lnTo>
                  <a:pt x="2574777" y="2972325"/>
                </a:lnTo>
                <a:lnTo>
                  <a:pt x="0" y="297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873843" y="5368110"/>
            <a:ext cx="1765174" cy="3890190"/>
          </a:xfrm>
          <a:custGeom>
            <a:avLst/>
            <a:gdLst/>
            <a:ahLst/>
            <a:cxnLst/>
            <a:rect r="r" b="b" t="t" l="l"/>
            <a:pathLst>
              <a:path h="3890190" w="1765174">
                <a:moveTo>
                  <a:pt x="1765174" y="0"/>
                </a:moveTo>
                <a:lnTo>
                  <a:pt x="0" y="0"/>
                </a:lnTo>
                <a:lnTo>
                  <a:pt x="0" y="3890190"/>
                </a:lnTo>
                <a:lnTo>
                  <a:pt x="1765174" y="3890190"/>
                </a:lnTo>
                <a:lnTo>
                  <a:pt x="176517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41169">
            <a:off x="1122798" y="8652563"/>
            <a:ext cx="2193444" cy="658033"/>
          </a:xfrm>
          <a:custGeom>
            <a:avLst/>
            <a:gdLst/>
            <a:ahLst/>
            <a:cxnLst/>
            <a:rect r="r" b="b" t="t" l="l"/>
            <a:pathLst>
              <a:path h="658033" w="2193444">
                <a:moveTo>
                  <a:pt x="0" y="0"/>
                </a:moveTo>
                <a:lnTo>
                  <a:pt x="2193444" y="0"/>
                </a:lnTo>
                <a:lnTo>
                  <a:pt x="2193444" y="658033"/>
                </a:lnTo>
                <a:lnTo>
                  <a:pt x="0" y="658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36881" y="556451"/>
            <a:ext cx="2005214" cy="2182545"/>
          </a:xfrm>
          <a:custGeom>
            <a:avLst/>
            <a:gdLst/>
            <a:ahLst/>
            <a:cxnLst/>
            <a:rect r="r" b="b" t="t" l="l"/>
            <a:pathLst>
              <a:path h="2182545" w="2005214">
                <a:moveTo>
                  <a:pt x="0" y="0"/>
                </a:moveTo>
                <a:lnTo>
                  <a:pt x="2005213" y="0"/>
                </a:lnTo>
                <a:lnTo>
                  <a:pt x="2005213" y="2182545"/>
                </a:lnTo>
                <a:lnTo>
                  <a:pt x="0" y="2182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64457" y="3381849"/>
            <a:ext cx="11559087" cy="302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83"/>
              </a:lnSpc>
            </a:pPr>
            <a:r>
              <a:rPr lang="en-US" sz="11021" spc="-540">
                <a:solidFill>
                  <a:srgbClr val="AD896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PIZZA SALES SQL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9809" y="3076433"/>
            <a:ext cx="6195423" cy="3875551"/>
          </a:xfrm>
          <a:custGeom>
            <a:avLst/>
            <a:gdLst/>
            <a:ahLst/>
            <a:cxnLst/>
            <a:rect r="r" b="b" t="t" l="l"/>
            <a:pathLst>
              <a:path h="3875551" w="6195423">
                <a:moveTo>
                  <a:pt x="0" y="0"/>
                </a:moveTo>
                <a:lnTo>
                  <a:pt x="6195424" y="0"/>
                </a:lnTo>
                <a:lnTo>
                  <a:pt x="6195424" y="3875552"/>
                </a:lnTo>
                <a:lnTo>
                  <a:pt x="0" y="3875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65194" y="6511708"/>
            <a:ext cx="5094106" cy="2746592"/>
          </a:xfrm>
          <a:custGeom>
            <a:avLst/>
            <a:gdLst/>
            <a:ahLst/>
            <a:cxnLst/>
            <a:rect r="r" b="b" t="t" l="l"/>
            <a:pathLst>
              <a:path h="2746592" w="5094106">
                <a:moveTo>
                  <a:pt x="0" y="0"/>
                </a:moveTo>
                <a:lnTo>
                  <a:pt x="5094106" y="0"/>
                </a:lnTo>
                <a:lnTo>
                  <a:pt x="5094106" y="2746592"/>
                </a:lnTo>
                <a:lnTo>
                  <a:pt x="0" y="2746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134475"/>
            <a:ext cx="56843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Intermediate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37527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65194" y="5931318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9809" y="2971658"/>
            <a:ext cx="10914075" cy="3867066"/>
          </a:xfrm>
          <a:custGeom>
            <a:avLst/>
            <a:gdLst/>
            <a:ahLst/>
            <a:cxnLst/>
            <a:rect r="r" b="b" t="t" l="l"/>
            <a:pathLst>
              <a:path h="3867066" w="10914075">
                <a:moveTo>
                  <a:pt x="0" y="0"/>
                </a:moveTo>
                <a:lnTo>
                  <a:pt x="10914075" y="0"/>
                </a:lnTo>
                <a:lnTo>
                  <a:pt x="10914075" y="3867066"/>
                </a:lnTo>
                <a:lnTo>
                  <a:pt x="0" y="386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50017" y="8209111"/>
            <a:ext cx="3209283" cy="1049189"/>
          </a:xfrm>
          <a:custGeom>
            <a:avLst/>
            <a:gdLst/>
            <a:ahLst/>
            <a:cxnLst/>
            <a:rect r="r" b="b" t="t" l="l"/>
            <a:pathLst>
              <a:path h="1049189" w="3209283">
                <a:moveTo>
                  <a:pt x="0" y="0"/>
                </a:moveTo>
                <a:lnTo>
                  <a:pt x="3209283" y="0"/>
                </a:lnTo>
                <a:lnTo>
                  <a:pt x="3209283" y="1049189"/>
                </a:lnTo>
                <a:lnTo>
                  <a:pt x="0" y="104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134475"/>
            <a:ext cx="56843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Intermediate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37527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50017" y="7628721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9809" y="3076433"/>
            <a:ext cx="9060667" cy="5319279"/>
          </a:xfrm>
          <a:custGeom>
            <a:avLst/>
            <a:gdLst/>
            <a:ahLst/>
            <a:cxnLst/>
            <a:rect r="r" b="b" t="t" l="l"/>
            <a:pathLst>
              <a:path h="5319279" w="9060667">
                <a:moveTo>
                  <a:pt x="0" y="0"/>
                </a:moveTo>
                <a:lnTo>
                  <a:pt x="9060668" y="0"/>
                </a:lnTo>
                <a:lnTo>
                  <a:pt x="9060668" y="5319279"/>
                </a:lnTo>
                <a:lnTo>
                  <a:pt x="0" y="5319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7655" y="7952254"/>
            <a:ext cx="4761645" cy="1340522"/>
          </a:xfrm>
          <a:custGeom>
            <a:avLst/>
            <a:gdLst/>
            <a:ahLst/>
            <a:cxnLst/>
            <a:rect r="r" b="b" t="t" l="l"/>
            <a:pathLst>
              <a:path h="1340522" w="4761645">
                <a:moveTo>
                  <a:pt x="0" y="0"/>
                </a:moveTo>
                <a:lnTo>
                  <a:pt x="4761645" y="0"/>
                </a:lnTo>
                <a:lnTo>
                  <a:pt x="4761645" y="1340522"/>
                </a:lnTo>
                <a:lnTo>
                  <a:pt x="0" y="1340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134475"/>
            <a:ext cx="56843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Intermediate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6641" y="537527"/>
            <a:ext cx="1297471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based on revenue.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7655" y="7371864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9809" y="3017382"/>
            <a:ext cx="8010690" cy="5572084"/>
          </a:xfrm>
          <a:custGeom>
            <a:avLst/>
            <a:gdLst/>
            <a:ahLst/>
            <a:cxnLst/>
            <a:rect r="r" b="b" t="t" l="l"/>
            <a:pathLst>
              <a:path h="5572084" w="8010690">
                <a:moveTo>
                  <a:pt x="0" y="0"/>
                </a:moveTo>
                <a:lnTo>
                  <a:pt x="8010690" y="0"/>
                </a:lnTo>
                <a:lnTo>
                  <a:pt x="8010690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86103" y="6926117"/>
            <a:ext cx="3573197" cy="2341756"/>
          </a:xfrm>
          <a:custGeom>
            <a:avLst/>
            <a:gdLst/>
            <a:ahLst/>
            <a:cxnLst/>
            <a:rect r="r" b="b" t="t" l="l"/>
            <a:pathLst>
              <a:path h="2341756" w="3573197">
                <a:moveTo>
                  <a:pt x="0" y="0"/>
                </a:moveTo>
                <a:lnTo>
                  <a:pt x="3573197" y="0"/>
                </a:lnTo>
                <a:lnTo>
                  <a:pt x="3573197" y="2341756"/>
                </a:lnTo>
                <a:lnTo>
                  <a:pt x="0" y="2341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276" y="9134475"/>
            <a:ext cx="422609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4952" y="537527"/>
            <a:ext cx="1333809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percentage contribution of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each pizza type to total revenue.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86103" y="6345727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9809" y="2971658"/>
            <a:ext cx="10466065" cy="4981175"/>
          </a:xfrm>
          <a:custGeom>
            <a:avLst/>
            <a:gdLst/>
            <a:ahLst/>
            <a:cxnLst/>
            <a:rect r="r" b="b" t="t" l="l"/>
            <a:pathLst>
              <a:path h="4981175" w="10466065">
                <a:moveTo>
                  <a:pt x="0" y="0"/>
                </a:moveTo>
                <a:lnTo>
                  <a:pt x="10466065" y="0"/>
                </a:lnTo>
                <a:lnTo>
                  <a:pt x="10466065" y="4981176"/>
                </a:lnTo>
                <a:lnTo>
                  <a:pt x="0" y="4981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3221" y="6926117"/>
            <a:ext cx="3786079" cy="2685281"/>
          </a:xfrm>
          <a:custGeom>
            <a:avLst/>
            <a:gdLst/>
            <a:ahLst/>
            <a:cxnLst/>
            <a:rect r="r" b="b" t="t" l="l"/>
            <a:pathLst>
              <a:path h="2685281" w="3786079">
                <a:moveTo>
                  <a:pt x="0" y="0"/>
                </a:moveTo>
                <a:lnTo>
                  <a:pt x="3786079" y="0"/>
                </a:lnTo>
                <a:lnTo>
                  <a:pt x="3786079" y="2685281"/>
                </a:lnTo>
                <a:lnTo>
                  <a:pt x="0" y="2685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276" y="9134475"/>
            <a:ext cx="422609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87093" y="537527"/>
            <a:ext cx="1051381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the cumulative revenue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generated over time.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86103" y="6345727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9496" y="2971658"/>
            <a:ext cx="10659190" cy="5956606"/>
          </a:xfrm>
          <a:custGeom>
            <a:avLst/>
            <a:gdLst/>
            <a:ahLst/>
            <a:cxnLst/>
            <a:rect r="r" b="b" t="t" l="l"/>
            <a:pathLst>
              <a:path h="5956606" w="10659190">
                <a:moveTo>
                  <a:pt x="0" y="0"/>
                </a:moveTo>
                <a:lnTo>
                  <a:pt x="10659190" y="0"/>
                </a:lnTo>
                <a:lnTo>
                  <a:pt x="10659190" y="5956607"/>
                </a:lnTo>
                <a:lnTo>
                  <a:pt x="0" y="5956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48118" y="6926117"/>
            <a:ext cx="4211182" cy="2261310"/>
          </a:xfrm>
          <a:custGeom>
            <a:avLst/>
            <a:gdLst/>
            <a:ahLst/>
            <a:cxnLst/>
            <a:rect r="r" b="b" t="t" l="l"/>
            <a:pathLst>
              <a:path h="2261310" w="4211182">
                <a:moveTo>
                  <a:pt x="0" y="0"/>
                </a:moveTo>
                <a:lnTo>
                  <a:pt x="4211182" y="0"/>
                </a:lnTo>
                <a:lnTo>
                  <a:pt x="4211182" y="2261310"/>
                </a:lnTo>
                <a:lnTo>
                  <a:pt x="0" y="226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276" y="9134475"/>
            <a:ext cx="422609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496" y="537527"/>
            <a:ext cx="1492900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based on revenue for each pizza category.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48118" y="6140500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3843" y="1204397"/>
            <a:ext cx="14540313" cy="7878206"/>
          </a:xfrm>
          <a:custGeom>
            <a:avLst/>
            <a:gdLst/>
            <a:ahLst/>
            <a:cxnLst/>
            <a:rect r="r" b="b" t="t" l="l"/>
            <a:pathLst>
              <a:path h="7878206" w="14540313">
                <a:moveTo>
                  <a:pt x="0" y="0"/>
                </a:moveTo>
                <a:lnTo>
                  <a:pt x="14540314" y="0"/>
                </a:lnTo>
                <a:lnTo>
                  <a:pt x="14540314" y="7878206"/>
                </a:lnTo>
                <a:lnTo>
                  <a:pt x="0" y="787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147" y="4039030"/>
            <a:ext cx="2389393" cy="5043573"/>
          </a:xfrm>
          <a:custGeom>
            <a:avLst/>
            <a:gdLst/>
            <a:ahLst/>
            <a:cxnLst/>
            <a:rect r="r" b="b" t="t" l="l"/>
            <a:pathLst>
              <a:path h="5043573" w="2389393">
                <a:moveTo>
                  <a:pt x="0" y="0"/>
                </a:moveTo>
                <a:lnTo>
                  <a:pt x="2389393" y="0"/>
                </a:lnTo>
                <a:lnTo>
                  <a:pt x="2389393" y="5043573"/>
                </a:lnTo>
                <a:lnTo>
                  <a:pt x="0" y="5043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23543" y="5368110"/>
            <a:ext cx="2574777" cy="2972325"/>
          </a:xfrm>
          <a:custGeom>
            <a:avLst/>
            <a:gdLst/>
            <a:ahLst/>
            <a:cxnLst/>
            <a:rect r="r" b="b" t="t" l="l"/>
            <a:pathLst>
              <a:path h="2972325" w="2574777">
                <a:moveTo>
                  <a:pt x="0" y="0"/>
                </a:moveTo>
                <a:lnTo>
                  <a:pt x="2574777" y="0"/>
                </a:lnTo>
                <a:lnTo>
                  <a:pt x="2574777" y="2972325"/>
                </a:lnTo>
                <a:lnTo>
                  <a:pt x="0" y="297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873843" y="5368110"/>
            <a:ext cx="1765174" cy="3890190"/>
          </a:xfrm>
          <a:custGeom>
            <a:avLst/>
            <a:gdLst/>
            <a:ahLst/>
            <a:cxnLst/>
            <a:rect r="r" b="b" t="t" l="l"/>
            <a:pathLst>
              <a:path h="3890190" w="1765174">
                <a:moveTo>
                  <a:pt x="1765174" y="0"/>
                </a:moveTo>
                <a:lnTo>
                  <a:pt x="0" y="0"/>
                </a:lnTo>
                <a:lnTo>
                  <a:pt x="0" y="3890190"/>
                </a:lnTo>
                <a:lnTo>
                  <a:pt x="1765174" y="3890190"/>
                </a:lnTo>
                <a:lnTo>
                  <a:pt x="176517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41169">
            <a:off x="1122798" y="8652563"/>
            <a:ext cx="2193444" cy="658033"/>
          </a:xfrm>
          <a:custGeom>
            <a:avLst/>
            <a:gdLst/>
            <a:ahLst/>
            <a:cxnLst/>
            <a:rect r="r" b="b" t="t" l="l"/>
            <a:pathLst>
              <a:path h="658033" w="2193444">
                <a:moveTo>
                  <a:pt x="0" y="0"/>
                </a:moveTo>
                <a:lnTo>
                  <a:pt x="2193444" y="0"/>
                </a:lnTo>
                <a:lnTo>
                  <a:pt x="2193444" y="658033"/>
                </a:lnTo>
                <a:lnTo>
                  <a:pt x="0" y="658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36881" y="556451"/>
            <a:ext cx="2005214" cy="2182545"/>
          </a:xfrm>
          <a:custGeom>
            <a:avLst/>
            <a:gdLst/>
            <a:ahLst/>
            <a:cxnLst/>
            <a:rect r="r" b="b" t="t" l="l"/>
            <a:pathLst>
              <a:path h="2182545" w="2005214">
                <a:moveTo>
                  <a:pt x="0" y="0"/>
                </a:moveTo>
                <a:lnTo>
                  <a:pt x="2005213" y="0"/>
                </a:lnTo>
                <a:lnTo>
                  <a:pt x="2005213" y="2182545"/>
                </a:lnTo>
                <a:lnTo>
                  <a:pt x="0" y="2182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64457" y="3276064"/>
            <a:ext cx="11559087" cy="340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21"/>
              </a:lnSpc>
            </a:pPr>
            <a:r>
              <a:rPr lang="en-US" sz="13021" spc="-403">
                <a:solidFill>
                  <a:srgbClr val="AD896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THANK YOU VERY MUCH!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25000" y="1484655"/>
            <a:ext cx="7317691" cy="7317691"/>
            <a:chOff x="0" y="0"/>
            <a:chExt cx="19050000" cy="190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3"/>
              <a:stretch>
                <a:fillRect l="-24665" t="0" r="-2466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04900"/>
            <a:ext cx="8496300" cy="200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8"/>
              </a:lnSpc>
            </a:pPr>
            <a:r>
              <a:rPr lang="en-US" sz="7200" spc="-22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82598"/>
            <a:ext cx="8496300" cy="501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933" indent="-269467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sz="2496" spc="1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</a:t>
            </a:r>
            <a:r>
              <a:rPr lang="en-US" sz="2496" spc="149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me: Yeshwanth K.</a:t>
            </a:r>
          </a:p>
          <a:p>
            <a:pPr algn="l" marL="538933" indent="-269467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sz="2496" spc="149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 Analyze pizza sales data using SQL to extract key insights.</a:t>
            </a:r>
          </a:p>
          <a:p>
            <a:pPr algn="l" marL="538933" indent="-269467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sz="2496" spc="149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Scope:</a:t>
            </a:r>
          </a:p>
          <a:p>
            <a:pPr algn="l" marL="1077867" indent="-359289" lvl="2">
              <a:lnSpc>
                <a:spcPts val="3369"/>
              </a:lnSpc>
              <a:spcBef>
                <a:spcPct val="0"/>
              </a:spcBef>
              <a:buFont typeface="Arial"/>
              <a:buChar char="⚬"/>
            </a:pPr>
            <a:r>
              <a:rPr lang="en-US" sz="2496" spc="149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Analysis: Total orders, revenue, top pizzas, etc.</a:t>
            </a:r>
          </a:p>
          <a:p>
            <a:pPr algn="l" marL="1077867" indent="-359289" lvl="2">
              <a:lnSpc>
                <a:spcPts val="3369"/>
              </a:lnSpc>
              <a:spcBef>
                <a:spcPct val="0"/>
              </a:spcBef>
              <a:buFont typeface="Arial"/>
              <a:buChar char="⚬"/>
            </a:pPr>
            <a:r>
              <a:rPr lang="en-US" sz="2496" spc="149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Intermediate Analysis: Pizza categories, order distribution, etc.</a:t>
            </a:r>
          </a:p>
          <a:p>
            <a:pPr algn="l" marL="1077867" indent="-359289" lvl="2">
              <a:lnSpc>
                <a:spcPts val="3369"/>
              </a:lnSpc>
              <a:spcBef>
                <a:spcPct val="0"/>
              </a:spcBef>
              <a:buFont typeface="Arial"/>
              <a:buChar char="⚬"/>
            </a:pPr>
            <a:r>
              <a:rPr lang="en-US" sz="2496" spc="149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Advanced Analysis: Revenue contribution, cumulative revenue, etc.</a:t>
            </a:r>
          </a:p>
          <a:p>
            <a:pPr algn="l" marL="538933" indent="-269467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sz="2496" spc="149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Used: SQL, Database Management</a:t>
            </a:r>
          </a:p>
          <a:p>
            <a:pPr algn="l" marL="0" indent="0" lvl="0">
              <a:lnSpc>
                <a:spcPts val="336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9664" y="2971939"/>
            <a:ext cx="10048249" cy="1469940"/>
          </a:xfrm>
          <a:custGeom>
            <a:avLst/>
            <a:gdLst/>
            <a:ahLst/>
            <a:cxnLst/>
            <a:rect r="r" b="b" t="t" l="l"/>
            <a:pathLst>
              <a:path h="1469940" w="10048249">
                <a:moveTo>
                  <a:pt x="0" y="0"/>
                </a:moveTo>
                <a:lnTo>
                  <a:pt x="10048250" y="0"/>
                </a:lnTo>
                <a:lnTo>
                  <a:pt x="10048250" y="1469940"/>
                </a:lnTo>
                <a:lnTo>
                  <a:pt x="0" y="1469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7163" y="7275736"/>
            <a:ext cx="3862137" cy="1982564"/>
          </a:xfrm>
          <a:custGeom>
            <a:avLst/>
            <a:gdLst/>
            <a:ahLst/>
            <a:cxnLst/>
            <a:rect r="r" b="b" t="t" l="l"/>
            <a:pathLst>
              <a:path h="1982564" w="3862137">
                <a:moveTo>
                  <a:pt x="0" y="0"/>
                </a:moveTo>
                <a:lnTo>
                  <a:pt x="3862137" y="0"/>
                </a:lnTo>
                <a:lnTo>
                  <a:pt x="3862137" y="1982564"/>
                </a:lnTo>
                <a:lnTo>
                  <a:pt x="0" y="198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134475"/>
            <a:ext cx="22468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9664" y="537527"/>
            <a:ext cx="141286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9664" y="239154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97163" y="6695346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5140" y="2971939"/>
            <a:ext cx="10681347" cy="3992542"/>
          </a:xfrm>
          <a:custGeom>
            <a:avLst/>
            <a:gdLst/>
            <a:ahLst/>
            <a:cxnLst/>
            <a:rect r="r" b="b" t="t" l="l"/>
            <a:pathLst>
              <a:path h="3992542" w="10681347">
                <a:moveTo>
                  <a:pt x="0" y="0"/>
                </a:moveTo>
                <a:lnTo>
                  <a:pt x="10681347" y="0"/>
                </a:lnTo>
                <a:lnTo>
                  <a:pt x="10681347" y="3992542"/>
                </a:lnTo>
                <a:lnTo>
                  <a:pt x="0" y="3992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62698" y="7767931"/>
            <a:ext cx="5942929" cy="1506272"/>
          </a:xfrm>
          <a:custGeom>
            <a:avLst/>
            <a:gdLst/>
            <a:ahLst/>
            <a:cxnLst/>
            <a:rect r="r" b="b" t="t" l="l"/>
            <a:pathLst>
              <a:path h="1506272" w="5942929">
                <a:moveTo>
                  <a:pt x="0" y="0"/>
                </a:moveTo>
                <a:lnTo>
                  <a:pt x="5942929" y="0"/>
                </a:lnTo>
                <a:lnTo>
                  <a:pt x="5942929" y="1506272"/>
                </a:lnTo>
                <a:lnTo>
                  <a:pt x="0" y="1506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134475"/>
            <a:ext cx="22468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5140" y="537527"/>
            <a:ext cx="1413772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sales.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9664" y="239154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62698" y="7187541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1140" y="2971939"/>
            <a:ext cx="10699722" cy="3658171"/>
          </a:xfrm>
          <a:custGeom>
            <a:avLst/>
            <a:gdLst/>
            <a:ahLst/>
            <a:cxnLst/>
            <a:rect r="r" b="b" t="t" l="l"/>
            <a:pathLst>
              <a:path h="3658171" w="10699722">
                <a:moveTo>
                  <a:pt x="0" y="0"/>
                </a:moveTo>
                <a:lnTo>
                  <a:pt x="10699721" y="0"/>
                </a:lnTo>
                <a:lnTo>
                  <a:pt x="10699721" y="3658171"/>
                </a:lnTo>
                <a:lnTo>
                  <a:pt x="0" y="3658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77994" y="7882937"/>
            <a:ext cx="6281306" cy="1512166"/>
          </a:xfrm>
          <a:custGeom>
            <a:avLst/>
            <a:gdLst/>
            <a:ahLst/>
            <a:cxnLst/>
            <a:rect r="r" b="b" t="t" l="l"/>
            <a:pathLst>
              <a:path h="1512166" w="6281306">
                <a:moveTo>
                  <a:pt x="0" y="0"/>
                </a:moveTo>
                <a:lnTo>
                  <a:pt x="6281306" y="0"/>
                </a:lnTo>
                <a:lnTo>
                  <a:pt x="6281306" y="1512166"/>
                </a:lnTo>
                <a:lnTo>
                  <a:pt x="0" y="1512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134475"/>
            <a:ext cx="22468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32324" y="537527"/>
            <a:ext cx="106233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highest-priced pizza.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9664" y="239154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62698" y="7187541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9809" y="2971658"/>
            <a:ext cx="10561819" cy="4343683"/>
          </a:xfrm>
          <a:custGeom>
            <a:avLst/>
            <a:gdLst/>
            <a:ahLst/>
            <a:cxnLst/>
            <a:rect r="r" b="b" t="t" l="l"/>
            <a:pathLst>
              <a:path h="4343683" w="10561819">
                <a:moveTo>
                  <a:pt x="0" y="0"/>
                </a:moveTo>
                <a:lnTo>
                  <a:pt x="10561819" y="0"/>
                </a:lnTo>
                <a:lnTo>
                  <a:pt x="10561819" y="4343684"/>
                </a:lnTo>
                <a:lnTo>
                  <a:pt x="0" y="434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540" y="6048275"/>
            <a:ext cx="4182760" cy="3210025"/>
          </a:xfrm>
          <a:custGeom>
            <a:avLst/>
            <a:gdLst/>
            <a:ahLst/>
            <a:cxnLst/>
            <a:rect r="r" b="b" t="t" l="l"/>
            <a:pathLst>
              <a:path h="3210025" w="4182760">
                <a:moveTo>
                  <a:pt x="0" y="0"/>
                </a:moveTo>
                <a:lnTo>
                  <a:pt x="4182760" y="0"/>
                </a:lnTo>
                <a:lnTo>
                  <a:pt x="4182760" y="3210025"/>
                </a:lnTo>
                <a:lnTo>
                  <a:pt x="0" y="3210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134475"/>
            <a:ext cx="22468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9809" y="537527"/>
            <a:ext cx="146683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6540" y="5467885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9809" y="2971658"/>
            <a:ext cx="10462191" cy="5361873"/>
          </a:xfrm>
          <a:custGeom>
            <a:avLst/>
            <a:gdLst/>
            <a:ahLst/>
            <a:cxnLst/>
            <a:rect r="r" b="b" t="t" l="l"/>
            <a:pathLst>
              <a:path h="5361873" w="10462191">
                <a:moveTo>
                  <a:pt x="0" y="0"/>
                </a:moveTo>
                <a:lnTo>
                  <a:pt x="10462191" y="0"/>
                </a:lnTo>
                <a:lnTo>
                  <a:pt x="10462191" y="5361873"/>
                </a:lnTo>
                <a:lnTo>
                  <a:pt x="0" y="536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11778" y="6793304"/>
            <a:ext cx="4847522" cy="2464996"/>
          </a:xfrm>
          <a:custGeom>
            <a:avLst/>
            <a:gdLst/>
            <a:ahLst/>
            <a:cxnLst/>
            <a:rect r="r" b="b" t="t" l="l"/>
            <a:pathLst>
              <a:path h="2464996" w="4847522">
                <a:moveTo>
                  <a:pt x="0" y="0"/>
                </a:moveTo>
                <a:lnTo>
                  <a:pt x="4847522" y="0"/>
                </a:lnTo>
                <a:lnTo>
                  <a:pt x="4847522" y="2464996"/>
                </a:lnTo>
                <a:lnTo>
                  <a:pt x="0" y="2464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26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134475"/>
            <a:ext cx="22468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0885" y="537527"/>
            <a:ext cx="1460623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their quantities.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6540" y="5467885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9809" y="3076433"/>
            <a:ext cx="10391861" cy="2626725"/>
          </a:xfrm>
          <a:custGeom>
            <a:avLst/>
            <a:gdLst/>
            <a:ahLst/>
            <a:cxnLst/>
            <a:rect r="r" b="b" t="t" l="l"/>
            <a:pathLst>
              <a:path h="2626725" w="10391861">
                <a:moveTo>
                  <a:pt x="0" y="0"/>
                </a:moveTo>
                <a:lnTo>
                  <a:pt x="10391862" y="0"/>
                </a:lnTo>
                <a:lnTo>
                  <a:pt x="10391862" y="2626726"/>
                </a:lnTo>
                <a:lnTo>
                  <a:pt x="0" y="2626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61497" y="6454472"/>
            <a:ext cx="3697803" cy="2803828"/>
          </a:xfrm>
          <a:custGeom>
            <a:avLst/>
            <a:gdLst/>
            <a:ahLst/>
            <a:cxnLst/>
            <a:rect r="r" b="b" t="t" l="l"/>
            <a:pathLst>
              <a:path h="2803828" w="3697803">
                <a:moveTo>
                  <a:pt x="0" y="0"/>
                </a:moveTo>
                <a:lnTo>
                  <a:pt x="3697803" y="0"/>
                </a:lnTo>
                <a:lnTo>
                  <a:pt x="3697803" y="2803828"/>
                </a:lnTo>
                <a:lnTo>
                  <a:pt x="0" y="280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69103" y="537527"/>
            <a:ext cx="1454979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 the day.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61497" y="5874082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134475"/>
            <a:ext cx="56843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Intermediate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9809" y="2971658"/>
            <a:ext cx="10473803" cy="5302014"/>
          </a:xfrm>
          <a:custGeom>
            <a:avLst/>
            <a:gdLst/>
            <a:ahLst/>
            <a:cxnLst/>
            <a:rect r="r" b="b" t="t" l="l"/>
            <a:pathLst>
              <a:path h="5302014" w="10473803">
                <a:moveTo>
                  <a:pt x="0" y="0"/>
                </a:moveTo>
                <a:lnTo>
                  <a:pt x="10473804" y="0"/>
                </a:lnTo>
                <a:lnTo>
                  <a:pt x="10473804" y="5302015"/>
                </a:lnTo>
                <a:lnTo>
                  <a:pt x="0" y="530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540" y="6454472"/>
            <a:ext cx="4182760" cy="2803828"/>
          </a:xfrm>
          <a:custGeom>
            <a:avLst/>
            <a:gdLst/>
            <a:ahLst/>
            <a:cxnLst/>
            <a:rect r="r" b="b" t="t" l="l"/>
            <a:pathLst>
              <a:path h="2803828" w="4182760">
                <a:moveTo>
                  <a:pt x="0" y="0"/>
                </a:moveTo>
                <a:lnTo>
                  <a:pt x="4182760" y="0"/>
                </a:lnTo>
                <a:lnTo>
                  <a:pt x="4182760" y="2803828"/>
                </a:lnTo>
                <a:lnTo>
                  <a:pt x="0" y="280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134475"/>
            <a:ext cx="56843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Intermediate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37527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necessary tables to find the total quantity of each pizza category ordered.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809" y="2391268"/>
            <a:ext cx="17487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6540" y="5874082"/>
            <a:ext cx="149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DAGPhWUIQaA</dc:identifier>
  <dcterms:modified xsi:type="dcterms:W3CDTF">2011-08-01T06:04:30Z</dcterms:modified>
  <cp:revision>1</cp:revision>
  <dc:title>Beige Scrapbook Project Presentation</dc:title>
</cp:coreProperties>
</file>